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B311"/>
    <a:srgbClr val="2781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294" autoAdjust="0"/>
    <p:restoredTop sz="94660"/>
  </p:normalViewPr>
  <p:slideViewPr>
    <p:cSldViewPr>
      <p:cViewPr varScale="1">
        <p:scale>
          <a:sx n="74" d="100"/>
          <a:sy n="74" d="100"/>
        </p:scale>
        <p:origin x="-19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3826A-A50F-4700-B0B0-10158FB1180A}" type="datetimeFigureOut">
              <a:rPr lang="en-AU" smtClean="0"/>
              <a:t>27/03/2013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3C2F999-622F-4279-9363-20196D162B4E}" type="slidenum">
              <a:rPr lang="en-AU" smtClean="0"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AU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ush Script MT" pitchFamily="66" charset="0"/>
              </a:rPr>
              <a:t>Passing a Bill at State Parliament</a:t>
            </a:r>
            <a:endParaRPr lang="en-AU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ush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</a:t>
            </a:r>
            <a:r>
              <a:rPr lang="en-AU" dirty="0" err="1" smtClean="0"/>
              <a:t>Garam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507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5400" dirty="0" smtClean="0">
                <a:latin typeface="Brush Script MT" pitchFamily="66" charset="0"/>
              </a:rPr>
              <a:t>How Laws are made</a:t>
            </a:r>
            <a:endParaRPr lang="en-AU" sz="5400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b="1" dirty="0" smtClean="0">
                <a:solidFill>
                  <a:srgbClr val="FF0000"/>
                </a:solidFill>
              </a:rPr>
              <a:t>Most bills is started from a family goes to the Lower house  to the Upper House to the Governor to do stamp the Royal Assent and then reported to the Queen. Then is made into a LAW!!!</a:t>
            </a:r>
            <a:endParaRPr lang="en-A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8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5400" dirty="0">
                <a:latin typeface="Brush Script MT" pitchFamily="66" charset="0"/>
              </a:rPr>
              <a:t>F</a:t>
            </a:r>
            <a:r>
              <a:rPr lang="en-AU" sz="5400" dirty="0" smtClean="0">
                <a:latin typeface="Brush Script MT" pitchFamily="66" charset="0"/>
              </a:rPr>
              <a:t>irst reading</a:t>
            </a:r>
            <a:endParaRPr lang="en-AU" sz="5400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b="1" dirty="0">
                <a:solidFill>
                  <a:srgbClr val="FF0000"/>
                </a:solidFill>
              </a:rPr>
              <a:t>F</a:t>
            </a:r>
            <a:r>
              <a:rPr lang="en-AU" sz="2800" b="1" dirty="0" smtClean="0">
                <a:solidFill>
                  <a:srgbClr val="FF0000"/>
                </a:solidFill>
              </a:rPr>
              <a:t>irst reading, a member of parliament or a minister reads out the bill to the other members of parliament in the Legislative Assembly/the lower house.</a:t>
            </a:r>
            <a:endParaRPr lang="en-A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5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5400" dirty="0" smtClean="0">
                <a:latin typeface="Brush Script MT" pitchFamily="66" charset="0"/>
              </a:rPr>
              <a:t>Second Reading</a:t>
            </a:r>
            <a:endParaRPr lang="en-AU" sz="5400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b="1" dirty="0" smtClean="0">
                <a:solidFill>
                  <a:srgbClr val="FF0000"/>
                </a:solidFill>
              </a:rPr>
              <a:t>The members of parliament at Legislative Assembly gets explained by the minister or MP in bigger details about the bill and then release it into the </a:t>
            </a:r>
            <a:r>
              <a:rPr lang="en-AU" sz="2800" b="1" dirty="0" smtClean="0">
                <a:solidFill>
                  <a:srgbClr val="FF0000"/>
                </a:solidFill>
              </a:rPr>
              <a:t>public. </a:t>
            </a:r>
            <a:r>
              <a:rPr lang="en-AU" sz="2800" b="1" dirty="0" smtClean="0">
                <a:solidFill>
                  <a:srgbClr val="FF0000"/>
                </a:solidFill>
              </a:rPr>
              <a:t>They have two </a:t>
            </a:r>
            <a:r>
              <a:rPr lang="en-AU" sz="2800" b="1" dirty="0">
                <a:solidFill>
                  <a:srgbClr val="FF0000"/>
                </a:solidFill>
              </a:rPr>
              <a:t>weeks to study the </a:t>
            </a:r>
            <a:r>
              <a:rPr lang="en-AU" sz="2800" b="1" dirty="0" smtClean="0">
                <a:solidFill>
                  <a:srgbClr val="FF0000"/>
                </a:solidFill>
              </a:rPr>
              <a:t>bill. </a:t>
            </a:r>
            <a:r>
              <a:rPr lang="en-AU" sz="2800" b="1" dirty="0">
                <a:solidFill>
                  <a:srgbClr val="FF0000"/>
                </a:solidFill>
              </a:rPr>
              <a:t>After the Minister explains the bill they debate for a long </a:t>
            </a:r>
            <a:r>
              <a:rPr lang="en-AU" sz="2800" b="1" dirty="0" smtClean="0">
                <a:solidFill>
                  <a:srgbClr val="FF0000"/>
                </a:solidFill>
              </a:rPr>
              <a:t>time </a:t>
            </a:r>
            <a:r>
              <a:rPr lang="en-AU" sz="2800" b="1" dirty="0">
                <a:solidFill>
                  <a:srgbClr val="FF0000"/>
                </a:solidFill>
              </a:rPr>
              <a:t>and finally </a:t>
            </a:r>
            <a:r>
              <a:rPr lang="en-AU" sz="2800" b="1" dirty="0" smtClean="0">
                <a:solidFill>
                  <a:srgbClr val="FF0000"/>
                </a:solidFill>
              </a:rPr>
              <a:t>vote.</a:t>
            </a:r>
          </a:p>
        </p:txBody>
      </p:sp>
    </p:spTree>
    <p:extLst>
      <p:ext uri="{BB962C8B-B14F-4D97-AF65-F5344CB8AC3E}">
        <p14:creationId xmlns:p14="http://schemas.microsoft.com/office/powerpoint/2010/main" val="186295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5400" dirty="0" smtClean="0">
                <a:latin typeface="Brush Script MT" pitchFamily="66" charset="0"/>
              </a:rPr>
              <a:t>Third Reading</a:t>
            </a:r>
            <a:endParaRPr lang="en-AU" sz="5400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b="1" dirty="0" smtClean="0">
                <a:solidFill>
                  <a:srgbClr val="FF0000"/>
                </a:solidFill>
              </a:rPr>
              <a:t>In the Third Reading, members of parliament do a last check and they vote again to make sure if there were any changes.</a:t>
            </a:r>
            <a:endParaRPr lang="en-A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43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5400" dirty="0" smtClean="0">
                <a:latin typeface="Brush Script MT" pitchFamily="66" charset="0"/>
              </a:rPr>
              <a:t>Goes to the Legislative Council</a:t>
            </a:r>
            <a:endParaRPr lang="en-AU" sz="5400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b="1" dirty="0" smtClean="0">
                <a:solidFill>
                  <a:srgbClr val="FF0000"/>
                </a:solidFill>
              </a:rPr>
              <a:t>The bill is past onto the Legislative Council and goes through the same process as the Legislative Assembly.</a:t>
            </a:r>
            <a:endParaRPr lang="en-A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</a:t>
            </a:r>
            <a:r>
              <a:rPr lang="en-AU" sz="5400" dirty="0" smtClean="0">
                <a:latin typeface="Brush Script MT" pitchFamily="66" charset="0"/>
              </a:rPr>
              <a:t>Royal Assent</a:t>
            </a:r>
            <a:endParaRPr lang="en-AU" sz="5400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72816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b="1" dirty="0" smtClean="0">
                <a:solidFill>
                  <a:srgbClr val="FF0000"/>
                </a:solidFill>
              </a:rPr>
              <a:t>The Royal Assent is where the Governor put a stamp on the bill to make it into a law at the parliament.</a:t>
            </a:r>
            <a:r>
              <a:rPr lang="en-AU" sz="2800" b="1" dirty="0">
                <a:solidFill>
                  <a:srgbClr val="FF0000"/>
                </a:solidFill>
              </a:rPr>
              <a:t> That is called Act of Parliament(Law has been </a:t>
            </a:r>
            <a:r>
              <a:rPr lang="en-AU" sz="2800" b="1">
                <a:solidFill>
                  <a:srgbClr val="FF0000"/>
                </a:solidFill>
              </a:rPr>
              <a:t>made</a:t>
            </a:r>
            <a:r>
              <a:rPr lang="en-AU" sz="2800" b="1" smtClean="0">
                <a:solidFill>
                  <a:srgbClr val="FF0000"/>
                </a:solidFill>
              </a:rPr>
              <a:t>) </a:t>
            </a:r>
            <a:r>
              <a:rPr lang="en-AU" sz="2800" b="1" dirty="0" smtClean="0">
                <a:solidFill>
                  <a:srgbClr val="FF0000"/>
                </a:solidFill>
              </a:rPr>
              <a:t>The law is reported to the queen in England. </a:t>
            </a:r>
            <a:endParaRPr lang="en-A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9600" dirty="0" smtClean="0">
                <a:latin typeface="Brush Script MT" pitchFamily="66" charset="0"/>
              </a:rPr>
              <a:t>The End</a:t>
            </a:r>
            <a:endParaRPr lang="en-AU" sz="9600" dirty="0"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5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95</TotalTime>
  <Words>234</Words>
  <Application>Microsoft Office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Spring</vt:lpstr>
      <vt:lpstr>Passing a Bill at State Parliament</vt:lpstr>
      <vt:lpstr>How Laws are made</vt:lpstr>
      <vt:lpstr>First reading</vt:lpstr>
      <vt:lpstr>Second Reading</vt:lpstr>
      <vt:lpstr>Third Reading</vt:lpstr>
      <vt:lpstr>Goes to the Legislative Council</vt:lpstr>
      <vt:lpstr> Royal Assent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Passing a Bill at State parliament</dc:title>
  <dc:creator>Garam JIN</dc:creator>
  <cp:lastModifiedBy>Garam JIN</cp:lastModifiedBy>
  <cp:revision>11</cp:revision>
  <dcterms:created xsi:type="dcterms:W3CDTF">2013-03-27T00:44:27Z</dcterms:created>
  <dcterms:modified xsi:type="dcterms:W3CDTF">2013-03-27T02:20:13Z</dcterms:modified>
</cp:coreProperties>
</file>